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632" r:id="rId2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658D7-1485-412E-B4FB-98F0B1718BF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3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2DFDC-5D95-4DFB-9760-7D9478DED21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7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BB033-2CE1-4800-8FE3-FC9C444BFD8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3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99D18-B8D9-47AC-85F8-FB09FDCCC78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4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3BF94-45D2-4C3C-9695-38A8EABEF36B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5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A3B93-D542-4164-8411-0315F6071084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3D38A-4640-469B-8730-9F5F7B1DDFD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6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B141B-33FF-4666-83AB-3244D6C9CB8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9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0F809-9320-491D-897C-092BCBECB22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3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6E28D-9576-461D-BAC3-9B821C45553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0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404E9-FE23-47AB-A514-AE2B50A1D79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3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95AD6-7CED-401B-A7B3-3197DD419FC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9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fld id="{517946BC-0A21-498C-A5E6-927FE3A054FB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האמת על ההתנתקות The Truth about the Disengagemen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528" y="332656"/>
            <a:ext cx="8424936" cy="63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0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Default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ליאת נתיב</dc:creator>
  <cp:lastModifiedBy>ליאת נתיב</cp:lastModifiedBy>
  <cp:revision>1</cp:revision>
  <dcterms:created xsi:type="dcterms:W3CDTF">2022-07-23T18:40:00Z</dcterms:created>
  <dcterms:modified xsi:type="dcterms:W3CDTF">2022-07-23T18:42:28Z</dcterms:modified>
</cp:coreProperties>
</file>